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E924-1C70-448C-B8D8-2546EFAEC731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E721-972C-4AEC-96B3-FCB9A6252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72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E924-1C70-448C-B8D8-2546EFAEC731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E721-972C-4AEC-96B3-FCB9A6252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5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67EE924-1C70-448C-B8D8-2546EFAEC731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F79E721-972C-4AEC-96B3-FCB9A6252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09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E924-1C70-448C-B8D8-2546EFAEC731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E721-972C-4AEC-96B3-FCB9A6252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22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7EE924-1C70-448C-B8D8-2546EFAEC731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79E721-972C-4AEC-96B3-FCB9A6252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441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E924-1C70-448C-B8D8-2546EFAEC731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E721-972C-4AEC-96B3-FCB9A6252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1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E924-1C70-448C-B8D8-2546EFAEC731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E721-972C-4AEC-96B3-FCB9A6252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4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E924-1C70-448C-B8D8-2546EFAEC731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E721-972C-4AEC-96B3-FCB9A6252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9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E924-1C70-448C-B8D8-2546EFAEC731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E721-972C-4AEC-96B3-FCB9A6252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1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E924-1C70-448C-B8D8-2546EFAEC731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E721-972C-4AEC-96B3-FCB9A6252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1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EE924-1C70-448C-B8D8-2546EFAEC731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9E721-972C-4AEC-96B3-FCB9A6252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5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E67EE924-1C70-448C-B8D8-2546EFAEC731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F79E721-972C-4AEC-96B3-FCB9A6252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208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32749-311B-8715-D760-05CA2B7A9D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HƯỚNG DẪN SỬ DỤNG </a:t>
            </a:r>
            <a:br>
              <a:rPr lang="en-US" sz="4800" b="1" dirty="0"/>
            </a:br>
            <a:r>
              <a:rPr lang="en-US" sz="4800" b="1" dirty="0"/>
              <a:t>PHẦN MỀM THI TRẮC NGHIỆM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90B653-7534-6460-9B87-DA0A9610BD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SỬ DỤNG TRONG CÁC KỲ THI NÂNG NGẠCH – THĂNG HẠNG</a:t>
            </a:r>
          </a:p>
        </p:txBody>
      </p:sp>
    </p:spTree>
    <p:extLst>
      <p:ext uri="{BB962C8B-B14F-4D97-AF65-F5344CB8AC3E}">
        <p14:creationId xmlns:p14="http://schemas.microsoft.com/office/powerpoint/2010/main" val="167099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8C3FB-043C-F8FD-E592-684F203DC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1608"/>
            <a:ext cx="9807423" cy="150876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QUY TRÌNH THI TRẮC NGHIỆM TRÊN MÁY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5BB86-DFAB-7913-DB88-B9C46FF78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1 ĐĂNG NHẬP</a:t>
            </a:r>
          </a:p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2 XÁC NHẬN THÔNG TIN</a:t>
            </a:r>
          </a:p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3 LÀM BÀI</a:t>
            </a:r>
          </a:p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4 NỘP BÀI</a:t>
            </a:r>
          </a:p>
        </p:txBody>
      </p:sp>
    </p:spTree>
    <p:extLst>
      <p:ext uri="{BB962C8B-B14F-4D97-AF65-F5344CB8AC3E}">
        <p14:creationId xmlns:p14="http://schemas.microsoft.com/office/powerpoint/2010/main" val="124298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2B1FC-5EF8-8326-B794-8C6FC445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1608"/>
            <a:ext cx="9784080" cy="150876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ĐĂNG NHẬP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BFE87D4-E1FE-F75D-7143-7244E5CA8D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014538"/>
            <a:ext cx="5114925" cy="3632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Thí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sinh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nhập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vào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mềm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28600" lvl="1" indent="0"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	- MÃ CA THI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 do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Cán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bộ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coi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thi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nhận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Ban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coi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thi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sau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mở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niêm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phong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công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bố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cho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thí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sinh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trong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phòng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thi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28600" lvl="1" indent="0"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	- SỐ BÁO DANH</a:t>
            </a:r>
            <a:endParaRPr lang="en-US" sz="2800" b="1" dirty="0">
              <a:solidFill>
                <a:schemeClr val="tx2">
                  <a:lumMod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Nhấn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nút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Đăng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Nhập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 indent="0">
              <a:buNone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	- Sau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khi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nhấn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nút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đăng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nhập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mềm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sẽ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hiển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thi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thông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tin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dự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thi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thí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sinh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0ACC04-C4CA-A71C-BA91-4224AB287E3E}"/>
              </a:ext>
            </a:extLst>
          </p:cNvPr>
          <p:cNvSpPr txBox="1"/>
          <p:nvPr/>
        </p:nvSpPr>
        <p:spPr>
          <a:xfrm>
            <a:off x="2002536" y="47274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E9B35B-0DDE-C756-15FE-410CD230E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087" y="2014538"/>
            <a:ext cx="4900613" cy="390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622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2B1FC-5EF8-8326-B794-8C6FC445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4176"/>
            <a:ext cx="9784080" cy="1508760"/>
          </a:xfrm>
        </p:spPr>
        <p:txBody>
          <a:bodyPr>
            <a:normAutofit/>
          </a:bodyPr>
          <a:lstStyle/>
          <a:p>
            <a:r>
              <a:rPr 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Xác</a:t>
            </a: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nhận</a:t>
            </a: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thông</a:t>
            </a: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 tin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BFE87D4-E1FE-F75D-7143-7244E5CA8DC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2001838"/>
            <a:ext cx="4968875" cy="4572000"/>
          </a:xfrm>
        </p:spPr>
        <p:txBody>
          <a:bodyPr>
            <a:normAutofit lnSpcReduction="10000"/>
          </a:bodyPr>
          <a:lstStyle/>
          <a:p>
            <a:pPr lvl="1">
              <a:buFontTx/>
              <a:buChar char="-"/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Thí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sinh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kiểm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tra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thông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tin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dự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thi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>
              <a:buFontTx/>
              <a:buChar char="-"/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Nếu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chưa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chính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xác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thông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báo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với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hội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đồng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thi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để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giải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quyết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>
              <a:buFontTx/>
              <a:buChar char="-"/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Nếu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đúng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nhấn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vào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nút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Xác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nhận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đăng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nhập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đúng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thông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tin.</a:t>
            </a:r>
          </a:p>
          <a:p>
            <a:pPr lvl="1">
              <a:buFontTx/>
              <a:buChar char="-"/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Chờ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đến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giờ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bắt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đầu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làm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hiệu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lệnh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cán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bộ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kĩ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thuật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để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nhấn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nút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“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Bắt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đầu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làm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0ACC04-C4CA-A71C-BA91-4224AB287E3E}"/>
              </a:ext>
            </a:extLst>
          </p:cNvPr>
          <p:cNvSpPr txBox="1"/>
          <p:nvPr/>
        </p:nvSpPr>
        <p:spPr>
          <a:xfrm>
            <a:off x="2002536" y="47274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94C0F2-2B95-E8B5-FAB2-C9CA58EF0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3037" y="2001838"/>
            <a:ext cx="6829425" cy="411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470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2B1FC-5EF8-8326-B794-8C6FC445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2885"/>
            <a:ext cx="9784080" cy="1650619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LÀM BÀI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mềm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trộn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tạo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cho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mỗi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thí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sinh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riêng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biệt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BFE87D4-E1FE-F75D-7143-7244E5CA8D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82775"/>
            <a:ext cx="5173663" cy="4864100"/>
          </a:xfrm>
        </p:spPr>
        <p:txBody>
          <a:bodyPr>
            <a:normAutofit lnSpcReduction="10000"/>
          </a:bodyPr>
          <a:lstStyle/>
          <a:p>
            <a:pPr lvl="1">
              <a:buFontTx/>
              <a:buChar char="-"/>
            </a:pP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Chuyển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hỏi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57200" lvl="2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Nhấn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vào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CÂU TRƯỚC/CÂU SAU</a:t>
            </a:r>
          </a:p>
          <a:p>
            <a:pPr marL="457200" lvl="2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Chọn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vào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danh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sách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hỏi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2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Nhấn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phím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lên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xuống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trái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phải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Tx/>
              <a:buChar char="-"/>
            </a:pP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Trả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lời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hỏi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57200" lvl="2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 Click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vào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trả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lời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2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Nhấn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phím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A/B/C/D</a:t>
            </a:r>
          </a:p>
          <a:p>
            <a:pPr lvl="1">
              <a:buFontTx/>
              <a:buChar char="-"/>
            </a:pP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Thay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đổi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trả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lời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chọn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đến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hỏi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muốn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thay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đổi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chọn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lại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phương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án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trả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lời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>
              <a:buFontTx/>
              <a:buChar char="-"/>
            </a:pP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Danh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sách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hỏi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57200" lvl="2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Chọn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vào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hỏi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để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chuyển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đến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hỏi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cần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xem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2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hỏi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chưa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làm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không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dấu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tích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Tx/>
              <a:buChar char="-"/>
            </a:pP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Thời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gian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làm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đồng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hộ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đếm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ngược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về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00:00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sẽ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tự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động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nộp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0ACC04-C4CA-A71C-BA91-4224AB287E3E}"/>
              </a:ext>
            </a:extLst>
          </p:cNvPr>
          <p:cNvSpPr txBox="1"/>
          <p:nvPr/>
        </p:nvSpPr>
        <p:spPr>
          <a:xfrm>
            <a:off x="2002536" y="47274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A4F344-03C3-7973-CEB6-9C40FD1AB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6350" y="1882774"/>
            <a:ext cx="7019926" cy="449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64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2B1FC-5EF8-8326-B794-8C6FC445C03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33363"/>
            <a:ext cx="9783763" cy="1649412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LÀM BÀI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mềm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trộn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tạo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cho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mỗi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thí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sinh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riêng</a:t>
            </a: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biệt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0ACC04-C4CA-A71C-BA91-4224AB287E3E}"/>
              </a:ext>
            </a:extLst>
          </p:cNvPr>
          <p:cNvSpPr txBox="1"/>
          <p:nvPr/>
        </p:nvSpPr>
        <p:spPr>
          <a:xfrm>
            <a:off x="2002536" y="47274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A4F344-03C3-7973-CEB6-9C40FD1AB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99" y="576658"/>
            <a:ext cx="9783763" cy="586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699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2B1FC-5EF8-8326-B794-8C6FC445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2884"/>
            <a:ext cx="9784080" cy="1650619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NỘP BÀI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BFE87D4-E1FE-F75D-7143-7244E5CA8D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82775"/>
            <a:ext cx="6084888" cy="4864100"/>
          </a:xfrm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NỘP BÀI</a:t>
            </a:r>
          </a:p>
          <a:p>
            <a:pPr marL="457200" lvl="2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 Khi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hết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thời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gian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mềm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sẽ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tự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động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nộp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2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Thí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sinh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nhấn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nút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NỘP BÀI</a:t>
            </a:r>
          </a:p>
          <a:p>
            <a:pPr marL="457200" lvl="2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Nếu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chưa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làm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hết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tất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cả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câu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hỏi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mềm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sẽ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hiện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thông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báo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yêu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cầu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tiếp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tục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làm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pPr lvl="1">
              <a:buFontTx/>
              <a:buChar char="-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HIỂN THỊ KẾT QUẢ</a:t>
            </a:r>
          </a:p>
          <a:p>
            <a:pPr marL="457200" lvl="2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 Sau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khi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nộp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mềm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sẽ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hiển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thị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kết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quả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làm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thí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sinh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>
              <a:buFontTx/>
              <a:buChar char="-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KÝ NỘP BÀI: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thí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sinh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chờ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hiệu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lệnh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cán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bộ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thi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gọi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để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ký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vào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57200" lvl="2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Danh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sách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kết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quả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tổng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hợp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phòng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thi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2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Phiếu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làm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chi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tiết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thí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sinh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Tx/>
              <a:buChar char="-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KẾT THÚC: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Thí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sinh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khi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ký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nộp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trở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về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chỗ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ngồi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chờ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hiệu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lệnh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cán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bộ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thi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để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khỏi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phòng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thi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0ACC04-C4CA-A71C-BA91-4224AB287E3E}"/>
              </a:ext>
            </a:extLst>
          </p:cNvPr>
          <p:cNvSpPr txBox="1"/>
          <p:nvPr/>
        </p:nvSpPr>
        <p:spPr>
          <a:xfrm>
            <a:off x="2002536" y="47274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DDDC38-0825-BDD8-345E-01AE89EDF0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9003" y="2020664"/>
            <a:ext cx="4584262" cy="21032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9C2D20-556C-ABC0-61BE-E6D3872A1D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9003" y="4261105"/>
            <a:ext cx="4653347" cy="218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940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83AB8-C380-0DB6-3BA9-9A75D9BAB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8456"/>
            <a:ext cx="9784080" cy="1508760"/>
          </a:xfrm>
        </p:spPr>
        <p:txBody>
          <a:bodyPr>
            <a:normAutofit/>
          </a:bodyPr>
          <a:lstStyle/>
          <a:p>
            <a:r>
              <a:rPr 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Xử</a:t>
            </a: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lý</a:t>
            </a: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sự</a:t>
            </a: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cố</a:t>
            </a:r>
            <a:endParaRPr 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DCF47-8ABD-E913-EA81-DCE1EF5F5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CÁC SỰ CỐ CÓ THỂ XẢY RA</a:t>
            </a:r>
          </a:p>
          <a:p>
            <a:pPr lvl="1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Máy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tính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lỗi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sập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nguồn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lỗi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win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không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thể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thao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tác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Lỗi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mạng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không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thể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kết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nối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tới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máy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chủ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mềm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sẽ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đưa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thông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báo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không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thể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kết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nối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tới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máy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chủ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CÁCH KHẮC PHỤC</a:t>
            </a:r>
          </a:p>
          <a:p>
            <a:pPr lvl="1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Thông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báo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cho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Cán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bộ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kĩ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thuật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xử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lý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lvl="2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Tắt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máy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bị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lỗi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lvl="2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Đổi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máy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dự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phòng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thí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sinh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tiếp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tục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làm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thi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thí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sinh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lưu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máy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chủ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giữ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nguyên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tình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trạng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làm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bài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khi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đổi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máy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tính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096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1615D9-C0A7-4006-8DA0-7671BEE27AB2}"/>
</file>

<file path=customXml/itemProps2.xml><?xml version="1.0" encoding="utf-8"?>
<ds:datastoreItem xmlns:ds="http://schemas.openxmlformats.org/officeDocument/2006/customXml" ds:itemID="{615C9CBC-AEDF-4151-8191-8825635D780A}"/>
</file>

<file path=customXml/itemProps3.xml><?xml version="1.0" encoding="utf-8"?>
<ds:datastoreItem xmlns:ds="http://schemas.openxmlformats.org/officeDocument/2006/customXml" ds:itemID="{ED82A8EC-6C32-45A6-ACC9-98AFE0C3117B}"/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118</TotalTime>
  <Words>568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Corbel</vt:lpstr>
      <vt:lpstr>Wingdings</vt:lpstr>
      <vt:lpstr>Banded</vt:lpstr>
      <vt:lpstr>HƯỚNG DẪN SỬ DỤNG  PHẦN MỀM THI TRẮC NGHIỆM</vt:lpstr>
      <vt:lpstr>QUY TRÌNH THI TRẮC NGHIỆM TRÊN MÁY</vt:lpstr>
      <vt:lpstr>ĐĂNG NHẬP</vt:lpstr>
      <vt:lpstr>Xác nhận thông tin</vt:lpstr>
      <vt:lpstr>LÀM BÀI  (phần mềm trộn tạo ra cho mỗi thí sinh một bài thi riêng biệt) </vt:lpstr>
      <vt:lpstr>LÀM BÀI  (phần mềm trộn tạo ra cho mỗi thí sinh một bài thi riêng biệt) </vt:lpstr>
      <vt:lpstr>NỘP BÀI</vt:lpstr>
      <vt:lpstr>Xử lý sự cố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HƯỚNG DẪN THÍ SINH SỬ DỤNG PHẦN MỀM THI TRẮC NGHIỆM</dc:title>
  <dc:creator>PMC</dc:creator>
  <cp:lastModifiedBy>Huy Tran</cp:lastModifiedBy>
  <cp:revision>10</cp:revision>
  <dcterms:created xsi:type="dcterms:W3CDTF">2022-09-13T06:34:12Z</dcterms:created>
  <dcterms:modified xsi:type="dcterms:W3CDTF">2023-08-23T06:26:30Z</dcterms:modified>
</cp:coreProperties>
</file>